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63" r:id="rId16"/>
    <p:sldId id="271" r:id="rId17"/>
    <p:sldId id="272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B93739-E046-67DD-CB69-8BD286252F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9C69843-BA1D-D87E-1FA7-80ACE8E564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D06BC59-C0A9-EC1E-C372-1B863C1FF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0C9F-EC80-4364-9E64-065DE224BA89}" type="datetimeFigureOut">
              <a:rPr lang="pl-PL" smtClean="0"/>
              <a:t>30.06.2026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5724B7B-5F71-6FC4-903A-80B57BF72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E8822E-AFFE-ED77-2D19-8522F4EC6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9F7C-099E-44AE-8799-0564E14161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5517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1C9D0A-0106-B658-2CF6-FE83DD00B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AA6EFE3D-1565-D6EE-1D6F-E7A581D36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A43F617-361B-8D59-A039-5C9E0C9D6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0C9F-EC80-4364-9E64-065DE224BA89}" type="datetimeFigureOut">
              <a:rPr lang="pl-PL" smtClean="0"/>
              <a:t>30.06.2026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8BCEEE9-D0C9-9D7D-372D-D66799428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A4E2A66-3BEA-628E-B1BC-98AAAA8C9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9F7C-099E-44AE-8799-0564E14161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4603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F6836AA-BA9A-3D02-D7AA-C5EC1F69C3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4218B81-3A85-EA2C-AEBB-279C2C659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94927C-17E8-81D5-B74E-A826FF140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0C9F-EC80-4364-9E64-065DE224BA89}" type="datetimeFigureOut">
              <a:rPr lang="pl-PL" smtClean="0"/>
              <a:t>30.06.2026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936FBFE-A4B9-6B05-BEFA-4E4BF7346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D1E5065-FBF2-766E-75C2-6715A54FF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9F7C-099E-44AE-8799-0564E14161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9535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B40188-B21D-7C55-D6DD-EE5BCC2A2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300A4C-6438-D6C2-B625-2B0B1ED55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CF6DE85-DE7D-DB3E-8E32-C843A021D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0C9F-EC80-4364-9E64-065DE224BA89}" type="datetimeFigureOut">
              <a:rPr lang="pl-PL" smtClean="0"/>
              <a:t>30.06.2026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656F560-3797-FF4A-B78B-0FF0E05A5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96FB9FE-AEDC-C338-C72D-6575E31F7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9F7C-099E-44AE-8799-0564E14161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078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35FCCB-C3EF-8064-1025-B5BA909A8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D2E32BB-FE0E-F30E-301A-FD6F90B4F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4CD2CD-A952-5D7B-CD25-F6A2D50B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0C9F-EC80-4364-9E64-065DE224BA89}" type="datetimeFigureOut">
              <a:rPr lang="pl-PL" smtClean="0"/>
              <a:t>30.06.2026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67E0B8-9D90-06FE-D79F-722DD563C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BAF1EB4-2B3C-D9E1-ACD0-4F0762B9C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9F7C-099E-44AE-8799-0564E14161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2484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C7B7D0-7375-39B5-BAAA-B6FAF8CA1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BE5C70-DB9F-07C2-003E-591CFCFAAD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4E0058B-B388-6384-AC61-0ACF18D66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BD7365B-0FEF-1400-4C6A-30896416A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0C9F-EC80-4364-9E64-065DE224BA89}" type="datetimeFigureOut">
              <a:rPr lang="pl-PL" smtClean="0"/>
              <a:t>30.06.2026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FFCE2F0-BFAA-F914-730E-32A101436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5DA578B-A71B-DB0F-F7C5-97913C1F3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9F7C-099E-44AE-8799-0564E14161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4340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0B392D-49C1-EE74-67B4-339D06743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3D75123-41D9-CE7E-E5E0-4A095C1A88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BCA6ECB-62CE-4137-578F-B7F16CC855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B80A873-57F4-3D86-4EC9-0027ADF414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F369572-C1B5-E626-1C4C-086C63A385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87C58CB-5AA6-7704-24A4-7F068D8D0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0C9F-EC80-4364-9E64-065DE224BA89}" type="datetimeFigureOut">
              <a:rPr lang="pl-PL" smtClean="0"/>
              <a:t>30.06.2026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8806A1F0-7192-FB58-4115-154A7B048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00DC084-E9F4-6527-2DE4-6200727C0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9F7C-099E-44AE-8799-0564E14161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439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73B2B5-7007-8A18-4313-1E928ECC8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F5FD68C-C404-54D8-C7E7-877B498B7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0C9F-EC80-4364-9E64-065DE224BA89}" type="datetimeFigureOut">
              <a:rPr lang="pl-PL" smtClean="0"/>
              <a:t>30.06.2026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97F5EE3-27B1-A80A-A81F-11C894837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ECF841F-EC7C-FF7A-8F2D-41269FA21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9F7C-099E-44AE-8799-0564E14161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6725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F3DF190-F8FE-5ABE-BA4F-FC4968E56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0C9F-EC80-4364-9E64-065DE224BA89}" type="datetimeFigureOut">
              <a:rPr lang="pl-PL" smtClean="0"/>
              <a:t>30.06.2026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A7ED6AF-BD0A-8F2B-5F87-430F70FBF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C7EA94F-CECC-FE24-EA9B-EA9D7E6C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9F7C-099E-44AE-8799-0564E14161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2102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B2AB3F-159F-992F-62B6-C675987CA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763B5C-BE3A-6F7C-CB24-3699E6485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FB7F117-A3A3-AD64-9CE3-5B61D9C35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1C88AC2-F75C-0870-474C-B5DE6A5EE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0C9F-EC80-4364-9E64-065DE224BA89}" type="datetimeFigureOut">
              <a:rPr lang="pl-PL" smtClean="0"/>
              <a:t>30.06.2026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29ED4E6-7A7E-9096-49AB-8A4A02152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9C910A9-89CD-625A-63E2-30E9B0956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9F7C-099E-44AE-8799-0564E14161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2676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D91EFC-4C63-79CB-C97E-AAF54C188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7EA96004-2EAD-9E6D-23DA-1135FDFF63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F8B64CDD-35D6-E2AE-4C0D-7F23B92AF9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13A0E49-8B9F-B774-7708-B9F958DA4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0C9F-EC80-4364-9E64-065DE224BA89}" type="datetimeFigureOut">
              <a:rPr lang="pl-PL" smtClean="0"/>
              <a:t>30.06.2026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B9A42B9-242F-5CAB-4444-C09645066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6C57795-0CFF-29D8-E4C1-FC721101E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A9F7C-099E-44AE-8799-0564E14161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8145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E8AC74A7-6265-8BB7-32CD-85E02AD64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072BCD0-D540-65BB-0955-1BFEB1A56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D9926EF-5FB6-8ABF-90A4-E10B02C5F2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20C9F-EC80-4364-9E64-065DE224BA89}" type="datetimeFigureOut">
              <a:rPr lang="pl-PL" smtClean="0"/>
              <a:t>30.06.2026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11F3CB2-4397-8F0C-8A85-34E21C88AF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477B4AE-8B6D-57CE-0390-422FEFF3C4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A9F7C-099E-44AE-8799-0564E141615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6555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C18FC2E-EF6A-BC05-39F7-CE24F3F52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40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CBA20-2A6E-3D9E-1435-F9ACF632C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6C80054-2655-E076-EE63-7811D42CD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"/>
            <a:ext cx="12192000" cy="68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63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8E4F7-C990-931E-A663-D8A90FE07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F3A98B4-9D93-EAA4-D937-D80B28196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"/>
            <a:ext cx="12192000" cy="68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08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565DD-C3F8-DC42-D355-1FB553EDB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8617EAF-4013-0331-D31E-5CD6F6AAF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"/>
            <a:ext cx="12192000" cy="68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365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5198C-97D7-A2AC-4177-07F976FA4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30F60E9-8FC1-3DE0-909A-8E01815BD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"/>
            <a:ext cx="12192000" cy="68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420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88E43-D3B9-04F7-9A79-7A3142C69A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780D3ED-A13E-E4A1-4AE3-B13295781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"/>
            <a:ext cx="12192000" cy="68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688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D8565-571A-883C-A96F-FE8534348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B2D5966-4F84-A67D-3077-F453C9CE2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6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B783E-E693-9DF5-260B-CE4DCF025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041EE58-C205-D34D-392E-14B273670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"/>
            <a:ext cx="12192000" cy="68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50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69FE2-D1B4-80AD-DEFE-806431595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749196C-522D-5625-4589-619B2FF2C8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4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8A4D0-F731-A5C8-4962-BAB5DAD76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FEEF1C1E-2EAB-41DC-EE88-A13FA92BAB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"/>
            <a:ext cx="12192000" cy="68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58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6C211-8F82-4CBA-A3D2-2092CEC0B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>
            <a:extLst>
              <a:ext uri="{FF2B5EF4-FFF2-40B4-BE49-F238E27FC236}">
                <a16:creationId xmlns:a16="http://schemas.microsoft.com/office/drawing/2014/main" id="{57B6B307-FD38-FD7F-8624-CD83E856D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"/>
            <a:ext cx="12192000" cy="68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282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B11AA-534C-A927-BA97-199CBAC74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176B12E-74CE-0303-F097-93DCC14F9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"/>
            <a:ext cx="12192000" cy="68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568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3421D-3848-B520-7821-1ADB26C35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CCFA4795-CB26-0D2C-4ADC-2A6CF059D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"/>
            <a:ext cx="12192000" cy="68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244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33E94-C12F-F918-261B-E8D4FEEBD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4498FF9-E87B-34C6-B842-646C14D01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"/>
            <a:ext cx="12192000" cy="68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67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7C4F9-C510-DB63-42B3-26A320726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83DF176-3421-135F-437C-D76773329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"/>
            <a:ext cx="12192000" cy="68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972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3B8F-20E8-2FCA-57F7-E720B8298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7EE5B072-4CE3-8361-B3B8-F5AE1A50D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6"/>
            <a:ext cx="12192000" cy="68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1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3B640-44AF-5386-43DA-82F9A1CC2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071DD84-DA60-03DD-8F6E-FE314FE78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03"/>
            <a:ext cx="12192000" cy="684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2730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Panoramiczny</PresentationFormat>
  <Paragraphs>0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Rafał Woźniak</dc:creator>
  <cp:lastModifiedBy>Rafał Woźniak</cp:lastModifiedBy>
  <cp:revision>2</cp:revision>
  <dcterms:created xsi:type="dcterms:W3CDTF">2026-06-30T19:57:06Z</dcterms:created>
  <dcterms:modified xsi:type="dcterms:W3CDTF">2026-06-30T21:16:04Z</dcterms:modified>
</cp:coreProperties>
</file>