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3" r:id="rId1"/>
  </p:sldMasterIdLst>
  <p:notesMasterIdLst>
    <p:notesMasterId r:id="rId7"/>
  </p:notesMasterIdLst>
  <p:sldIdLst>
    <p:sldId id="369" r:id="rId2"/>
    <p:sldId id="393" r:id="rId3"/>
    <p:sldId id="394" r:id="rId4"/>
    <p:sldId id="391" r:id="rId5"/>
    <p:sldId id="395" r:id="rId6"/>
  </p:sldIdLst>
  <p:sldSz cx="9144000" cy="6858000" type="screen4x3"/>
  <p:notesSz cx="6858000" cy="9144000"/>
  <p:custShowLst>
    <p:custShow name="show standard" id="0">
      <p:sldLst/>
    </p:custShow>
    <p:custShow name="show najpierw prezentacja" id="1">
      <p:sldLst/>
    </p:custShow>
  </p:custShow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0000"/>
    <a:srgbClr val="FFFFCC"/>
    <a:srgbClr val="4F5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2203" autoAdjust="0"/>
  </p:normalViewPr>
  <p:slideViewPr>
    <p:cSldViewPr>
      <p:cViewPr varScale="1">
        <p:scale>
          <a:sx n="104" d="100"/>
          <a:sy n="104" d="100"/>
        </p:scale>
        <p:origin x="14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kasz i Emilka Matuszczakowie" userId="f02454d011e26553" providerId="LiveId" clId="{86A68282-9BC6-40A8-BB7D-49A7AB1B224A}"/>
    <pc:docChg chg="modSld">
      <pc:chgData name="Łukasz i Emilka Matuszczakowie" userId="f02454d011e26553" providerId="LiveId" clId="{86A68282-9BC6-40A8-BB7D-49A7AB1B224A}" dt="2022-04-06T19:25:02.540" v="0"/>
      <pc:docMkLst>
        <pc:docMk/>
      </pc:docMkLst>
      <pc:sldChg chg="modSp mod">
        <pc:chgData name="Łukasz i Emilka Matuszczakowie" userId="f02454d011e26553" providerId="LiveId" clId="{86A68282-9BC6-40A8-BB7D-49A7AB1B224A}" dt="2022-04-06T19:25:02.540" v="0"/>
        <pc:sldMkLst>
          <pc:docMk/>
          <pc:sldMk cId="3539927224" sldId="395"/>
        </pc:sldMkLst>
        <pc:spChg chg="mod">
          <ac:chgData name="Łukasz i Emilka Matuszczakowie" userId="f02454d011e26553" providerId="LiveId" clId="{86A68282-9BC6-40A8-BB7D-49A7AB1B224A}" dt="2022-04-06T19:25:02.540" v="0"/>
          <ac:spMkLst>
            <pc:docMk/>
            <pc:sldMk cId="3539927224" sldId="395"/>
            <ac:spMk id="3" creationId="{97A3C051-0851-4BF0-BFA9-712E07C864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CD0E571-BEB1-4B3E-B1C0-F970BFBCE1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438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92035"/>
          </a:solidFill>
          <a:ln w="9525">
            <a:solidFill>
              <a:srgbClr val="992035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 sz="2400" i="0">
              <a:latin typeface="Times New Roman" pitchFamily="18" charset="0"/>
            </a:endParaRPr>
          </a:p>
        </p:txBody>
      </p:sp>
      <p:pic>
        <p:nvPicPr>
          <p:cNvPr id="5" name="Picture 8" descr="W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539750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571612"/>
            <a:ext cx="7772400" cy="1371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3214686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l-PL" dirty="0"/>
              <a:t>Kliknij, aby edytować styl wzorca podtytułu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033854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57422" y="6215082"/>
            <a:ext cx="442915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8" y="6215082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14290"/>
            <a:ext cx="8001000" cy="91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 wzorca tytułu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611188" y="1196975"/>
            <a:ext cx="7958137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92035"/>
          </a:solidFill>
          <a:ln w="9525">
            <a:solidFill>
              <a:srgbClr val="992035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 sz="2400" i="0">
              <a:latin typeface="Times New Roman" pitchFamily="18" charset="0"/>
            </a:endParaRPr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V="1">
            <a:off x="684213" y="5876925"/>
            <a:ext cx="7924800" cy="0"/>
          </a:xfrm>
          <a:prstGeom prst="line">
            <a:avLst/>
          </a:prstGeom>
          <a:noFill/>
          <a:ln w="3175">
            <a:solidFill>
              <a:srgbClr val="9920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992035"/>
        </a:buClr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992035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992035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ites.google.com/view/makro1wneuw2022/strona-g%C5%82%C3%B3wn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2564904"/>
            <a:ext cx="8643998" cy="172819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pl-PL" sz="2400" b="1" dirty="0"/>
              <a:t>Makroekonomia 1</a:t>
            </a:r>
          </a:p>
          <a:p>
            <a:pPr algn="ctr">
              <a:spcBef>
                <a:spcPts val="0"/>
              </a:spcBef>
            </a:pPr>
            <a:endParaRPr lang="pl-PL" sz="2400" b="1" dirty="0"/>
          </a:p>
          <a:p>
            <a:pPr algn="ctr">
              <a:spcBef>
                <a:spcPts val="0"/>
              </a:spcBef>
            </a:pPr>
            <a:r>
              <a:rPr lang="pl-PL" b="1" noProof="0" dirty="0">
                <a:solidFill>
                  <a:schemeClr val="tx2"/>
                </a:solidFill>
                <a:latin typeface="Arial" charset="0"/>
              </a:rPr>
              <a:t>Projekt zaliczeniowy</a:t>
            </a:r>
            <a:endParaRPr lang="en-GB" noProof="0" dirty="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Dr Łukasz Matuszczak</a:t>
            </a:r>
          </a:p>
          <a:p>
            <a:pPr algn="ctr"/>
            <a:r>
              <a:rPr lang="en-GB" noProof="0" dirty="0">
                <a:solidFill>
                  <a:schemeClr val="tx2"/>
                </a:solidFill>
                <a:latin typeface="Arial" charset="0"/>
              </a:rPr>
              <a:t>		</a:t>
            </a:r>
            <a:endParaRPr lang="en-GB" i="1" noProof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r>
              <a:rPr lang="en-GB" noProof="0" dirty="0">
                <a:solidFill>
                  <a:schemeClr val="tx2"/>
                </a:solidFill>
                <a:latin typeface="Arial" charset="0"/>
              </a:rPr>
              <a:t>					</a:t>
            </a:r>
          </a:p>
          <a:p>
            <a:r>
              <a:rPr lang="en-GB" noProof="0" dirty="0">
                <a:solidFill>
                  <a:schemeClr val="tx2"/>
                </a:solidFill>
                <a:latin typeface="Arial" charset="0"/>
              </a:rPr>
              <a:t>					</a:t>
            </a:r>
            <a:endParaRPr lang="en-GB" noProof="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Raport makroekonomiczny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/>
              <a:t>Praca zaliczeniowa składa się z: </a:t>
            </a:r>
          </a:p>
          <a:p>
            <a:pPr lvl="1"/>
            <a:r>
              <a:rPr lang="pl-PL" sz="1400" dirty="0"/>
              <a:t>opracowania raportu (w formie eseju, 10-12 stron treści raportu w grupie 3 stron/os), </a:t>
            </a:r>
          </a:p>
          <a:p>
            <a:pPr lvl="1"/>
            <a:r>
              <a:rPr lang="pl-PL" sz="1400" dirty="0"/>
              <a:t>zaprezentowania raportu w skróconej formie dla wszystkich uczestników ćwiczeń (prezentacja </a:t>
            </a:r>
            <a:r>
              <a:rPr lang="pl-PL" sz="1400" dirty="0" err="1"/>
              <a:t>ppt</a:t>
            </a:r>
            <a:r>
              <a:rPr lang="pl-PL" sz="1400" dirty="0"/>
              <a:t>. na około 8-10 minut na raport). </a:t>
            </a:r>
          </a:p>
          <a:p>
            <a:pPr lvl="1"/>
            <a:endParaRPr lang="pl-PL" sz="1400" dirty="0"/>
          </a:p>
          <a:p>
            <a:r>
              <a:rPr lang="pl-PL" sz="1800" dirty="0"/>
              <a:t>Szkic raportów makroekonomicznych ze wstępnym podziałem treści oraz zaznaczeniem wymogów formalnych redakcji tekstu raportu dostępny na stronie prowadzącego. </a:t>
            </a:r>
          </a:p>
          <a:p>
            <a:endParaRPr lang="pl-PL" sz="1800" dirty="0"/>
          </a:p>
          <a:p>
            <a:r>
              <a:rPr lang="pl-PL" sz="1800" b="1" i="1" dirty="0"/>
              <a:t>Raporty w formie wydrukowanych esejów należy oddać najpóźniej na ćwiczeniach nr 10. </a:t>
            </a:r>
            <a:endParaRPr lang="pl-PL" sz="1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949280"/>
            <a:ext cx="3542860" cy="6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(Moje) Kryteria oceniania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Spełnienie kryteriów formalnych (m.in. podanie źródeł danych, kompletność raportu, podział pracy w grupie, zgodność z zasadami dla prac dyplomowych) - </a:t>
            </a:r>
            <a:r>
              <a:rPr lang="pl-PL" sz="2000" b="1" dirty="0"/>
              <a:t>35% </a:t>
            </a:r>
          </a:p>
          <a:p>
            <a:r>
              <a:rPr lang="pl-PL" sz="2000" dirty="0"/>
              <a:t>Poprawność prezentacji danych (m.in. poprawność opisów danych, zrozumiała forma prezentacji, podsumowania i wnioski) - </a:t>
            </a:r>
            <a:r>
              <a:rPr lang="pl-PL" sz="2000" b="1" dirty="0"/>
              <a:t>40% </a:t>
            </a:r>
          </a:p>
          <a:p>
            <a:r>
              <a:rPr lang="pl-PL" sz="2000" dirty="0"/>
              <a:t>Analiza danych w kontekście poznanych modeli - </a:t>
            </a:r>
            <a:r>
              <a:rPr lang="pl-PL" sz="2000" b="1" dirty="0"/>
              <a:t>10% </a:t>
            </a:r>
          </a:p>
          <a:p>
            <a:r>
              <a:rPr lang="pl-PL" sz="2000" dirty="0"/>
              <a:t>Podsumowanie (m.in. wskazanie najistotniejszych charakterystyk, zwięzłość podsumowania, poprawność analizy, spójność wniosków) - </a:t>
            </a:r>
            <a:r>
              <a:rPr lang="pl-PL" sz="2000" b="1" dirty="0"/>
              <a:t>15% </a:t>
            </a:r>
          </a:p>
          <a:p>
            <a:endParaRPr lang="pl-PL" sz="20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949280"/>
            <a:ext cx="3542860" cy="6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Prezentacje </a:t>
            </a:r>
          </a:p>
        </p:txBody>
      </p:sp>
      <p:pic>
        <p:nvPicPr>
          <p:cNvPr id="849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012" y="1752600"/>
            <a:ext cx="5378451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949280"/>
            <a:ext cx="3542860" cy="6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0E8214-E0B2-419F-A617-CAE626BB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Przejdźmy do właściwego miejsca:	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A3C051-0851-4BF0-BFA9-712E07C86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70720"/>
            <a:ext cx="8001000" cy="3116560"/>
          </a:xfrm>
        </p:spPr>
        <p:txBody>
          <a:bodyPr/>
          <a:lstStyle/>
          <a:p>
            <a:pPr marL="0" indent="0">
              <a:buNone/>
            </a:pPr>
            <a:r>
              <a:rPr lang="pl-PL" sz="1600" b="0" i="0" dirty="0">
                <a:solidFill>
                  <a:srgbClr val="0000CC"/>
                </a:solidFill>
                <a:effectLst/>
                <a:latin typeface="Lucida Grande"/>
                <a:hlinkClick r:id="rId2"/>
              </a:rPr>
              <a:t>https://sites.google.com/view/makro1wneuw2022/strona-g%C5%82%C3%B3wna</a:t>
            </a:r>
            <a:endParaRPr lang="en-US" sz="24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F3E2C29-69D8-40E1-9AFC-00CD33ED4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949280"/>
            <a:ext cx="3542860" cy="6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399272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ywWNE">
  <a:themeElements>
    <a:clrScheme name="1_wprowadzeni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wprowadzen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wprowadzeni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prowadzeni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prowadzeni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prowadzeni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prowadzeni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prowadzeni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prowadzeni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prowadzeni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prowadzeni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MotywWNE</Template>
  <TotalTime>10891</TotalTime>
  <Words>214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2</vt:i4>
      </vt:variant>
    </vt:vector>
  </HeadingPairs>
  <TitlesOfParts>
    <vt:vector size="13" baseType="lpstr">
      <vt:lpstr>Arial</vt:lpstr>
      <vt:lpstr>Lucida Grande</vt:lpstr>
      <vt:lpstr>Times New Roman</vt:lpstr>
      <vt:lpstr>Verdana</vt:lpstr>
      <vt:lpstr>Wingdings</vt:lpstr>
      <vt:lpstr>MotywWNE</vt:lpstr>
      <vt:lpstr>PowerPoint Presentation</vt:lpstr>
      <vt:lpstr> Raport makroekonomiczny </vt:lpstr>
      <vt:lpstr>(Moje) Kryteria oceniania</vt:lpstr>
      <vt:lpstr> Prezentacje </vt:lpstr>
      <vt:lpstr>Przejdźmy do właściwego miejsca: </vt:lpstr>
      <vt:lpstr>show standard</vt:lpstr>
      <vt:lpstr>show najpierw prezentacja</vt:lpstr>
    </vt:vector>
  </TitlesOfParts>
  <Company>WNE 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z ekonomią</dc:title>
  <dc:subject>Prezentacja dla maturzystów</dc:subject>
  <dc:creator>Dominika Gadowska</dc:creator>
  <cp:lastModifiedBy>Łukasz</cp:lastModifiedBy>
  <cp:revision>477</cp:revision>
  <dcterms:created xsi:type="dcterms:W3CDTF">2006-01-22T17:37:33Z</dcterms:created>
  <dcterms:modified xsi:type="dcterms:W3CDTF">2024-04-02T08:07:49Z</dcterms:modified>
</cp:coreProperties>
</file>