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93" r:id="rId1"/>
  </p:sldMasterIdLst>
  <p:notesMasterIdLst>
    <p:notesMasterId r:id="rId7"/>
  </p:notesMasterIdLst>
  <p:sldIdLst>
    <p:sldId id="369" r:id="rId2"/>
    <p:sldId id="393" r:id="rId3"/>
    <p:sldId id="394" r:id="rId4"/>
    <p:sldId id="391" r:id="rId5"/>
    <p:sldId id="395" r:id="rId6"/>
  </p:sldIdLst>
  <p:sldSz cx="9144000" cy="6858000" type="screen4x3"/>
  <p:notesSz cx="6858000" cy="9144000"/>
  <p:custShowLst>
    <p:custShow name="show standard" id="0">
      <p:sldLst/>
    </p:custShow>
    <p:custShow name="show najpierw prezentacja" id="1">
      <p:sldLst/>
    </p:custShow>
  </p:custShowLst>
  <p:defaultTextStyle>
    <a:defPPr>
      <a:defRPr lang="pl-PL"/>
    </a:defPPr>
    <a:lvl1pPr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990000"/>
    <a:srgbClr val="FFFFCC"/>
    <a:srgbClr val="4F55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2203" autoAdjust="0"/>
  </p:normalViewPr>
  <p:slideViewPr>
    <p:cSldViewPr>
      <p:cViewPr varScale="1">
        <p:scale>
          <a:sx n="104" d="100"/>
          <a:sy n="104" d="100"/>
        </p:scale>
        <p:origin x="142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Łukasz i Emilka Matuszczakowie" userId="f02454d011e26553" providerId="LiveId" clId="{86A68282-9BC6-40A8-BB7D-49A7AB1B224A}"/>
    <pc:docChg chg="modSld">
      <pc:chgData name="Łukasz i Emilka Matuszczakowie" userId="f02454d011e26553" providerId="LiveId" clId="{86A68282-9BC6-40A8-BB7D-49A7AB1B224A}" dt="2022-04-06T19:25:02.540" v="0"/>
      <pc:docMkLst>
        <pc:docMk/>
      </pc:docMkLst>
      <pc:sldChg chg="modSp mod">
        <pc:chgData name="Łukasz i Emilka Matuszczakowie" userId="f02454d011e26553" providerId="LiveId" clId="{86A68282-9BC6-40A8-BB7D-49A7AB1B224A}" dt="2022-04-06T19:25:02.540" v="0"/>
        <pc:sldMkLst>
          <pc:docMk/>
          <pc:sldMk cId="3539927224" sldId="395"/>
        </pc:sldMkLst>
        <pc:spChg chg="mod">
          <ac:chgData name="Łukasz i Emilka Matuszczakowie" userId="f02454d011e26553" providerId="LiveId" clId="{86A68282-9BC6-40A8-BB7D-49A7AB1B224A}" dt="2022-04-06T19:25:02.540" v="0"/>
          <ac:spMkLst>
            <pc:docMk/>
            <pc:sldMk cId="3539927224" sldId="395"/>
            <ac:spMk id="3" creationId="{97A3C051-0851-4BF0-BFA9-712E07C8644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0CD0E571-BEB1-4B3E-B1C0-F970BFBCE1D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94381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992035"/>
          </a:solidFill>
          <a:ln w="9525">
            <a:solidFill>
              <a:srgbClr val="992035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pl-PL" sz="2400" i="0">
              <a:latin typeface="Times New Roman" pitchFamily="18" charset="0"/>
            </a:endParaRPr>
          </a:p>
        </p:txBody>
      </p:sp>
      <p:pic>
        <p:nvPicPr>
          <p:cNvPr id="5" name="Picture 8" descr="W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0"/>
            <a:ext cx="5397500" cy="152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9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10" y="1571612"/>
            <a:ext cx="7772400" cy="1371600"/>
          </a:xfrm>
        </p:spPr>
        <p:txBody>
          <a:bodyPr/>
          <a:lstStyle>
            <a:lvl1pPr>
              <a:defRPr sz="2600"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28728" y="3214686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pl-PL" dirty="0"/>
              <a:t>Kliknij, aby edytować styl wzorca podtytułu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2357422" y="6215082"/>
            <a:ext cx="4429156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5715008" y="6215082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2357422" y="6215082"/>
            <a:ext cx="4429156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5715008" y="6215082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820738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ytuł, tekst i 2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820738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643438" y="1752600"/>
            <a:ext cx="3924300" cy="20574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4643438" y="3962400"/>
            <a:ext cx="3924300" cy="20574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033854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2357422" y="6215082"/>
            <a:ext cx="4429156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5715008" y="6215082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2357422" y="6215082"/>
            <a:ext cx="4429156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5715008" y="6215082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2357422" y="6215082"/>
            <a:ext cx="4429156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5715008" y="6215082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2357422" y="6215082"/>
            <a:ext cx="4429156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5715008" y="6215082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2357422" y="6215082"/>
            <a:ext cx="4429156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5715008" y="6215082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2357422" y="6215082"/>
            <a:ext cx="4429156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5715008" y="6215082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/>
              <a:t>Kliknij ikonę, aby dodać obraz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2357422" y="6215082"/>
            <a:ext cx="4429156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5715008" y="6215082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214290"/>
            <a:ext cx="8001000" cy="911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dirty="0"/>
              <a:t>Kliknij, aby edytować styl wzorca tytułu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108549" name="AutoShape 5"/>
          <p:cNvSpPr>
            <a:spLocks noChangeArrowheads="1"/>
          </p:cNvSpPr>
          <p:nvPr/>
        </p:nvSpPr>
        <p:spPr bwMode="auto">
          <a:xfrm>
            <a:off x="611188" y="1196975"/>
            <a:ext cx="7958137" cy="109538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992035"/>
          </a:solidFill>
          <a:ln w="9525">
            <a:solidFill>
              <a:srgbClr val="992035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pl-PL" sz="2400" i="0">
              <a:latin typeface="Times New Roman" pitchFamily="18" charset="0"/>
            </a:endParaRPr>
          </a:p>
        </p:txBody>
      </p:sp>
      <p:sp>
        <p:nvSpPr>
          <p:cNvPr id="108550" name="Line 6"/>
          <p:cNvSpPr>
            <a:spLocks noChangeShapeType="1"/>
          </p:cNvSpPr>
          <p:nvPr/>
        </p:nvSpPr>
        <p:spPr bwMode="auto">
          <a:xfrm flipV="1">
            <a:off x="684213" y="5876925"/>
            <a:ext cx="7924800" cy="0"/>
          </a:xfrm>
          <a:prstGeom prst="line">
            <a:avLst/>
          </a:prstGeom>
          <a:noFill/>
          <a:ln w="3175">
            <a:solidFill>
              <a:srgbClr val="99203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  <p:sldLayoutId id="2147483707" r:id="rId14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rgbClr val="992035"/>
        </a:buClr>
        <a:buSzPct val="150000"/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rgbClr val="992035"/>
        </a:buClr>
        <a:buSzPct val="11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304925" indent="-395288" algn="l" rtl="0" eaLnBrk="1" fontAlgn="base" hangingPunct="1">
        <a:spcBef>
          <a:spcPct val="20000"/>
        </a:spcBef>
        <a:spcAft>
          <a:spcPct val="0"/>
        </a:spcAft>
        <a:buClr>
          <a:srgbClr val="992035"/>
        </a:buClr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93863" indent="-3873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ites.google.com/view/makro1wneuw2022/strona-g%C5%82%C3%B3wn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5720" y="2564904"/>
            <a:ext cx="8643998" cy="1728192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rPr lang="pl-PL" sz="2400" b="1" dirty="0"/>
              <a:t>Makroekonomia 1</a:t>
            </a:r>
          </a:p>
          <a:p>
            <a:pPr algn="ctr">
              <a:spcBef>
                <a:spcPts val="0"/>
              </a:spcBef>
            </a:pPr>
            <a:endParaRPr lang="pl-PL" sz="2400" b="1" dirty="0"/>
          </a:p>
          <a:p>
            <a:pPr algn="ctr">
              <a:spcBef>
                <a:spcPts val="0"/>
              </a:spcBef>
            </a:pPr>
            <a:r>
              <a:rPr lang="pl-PL" b="1" noProof="0" dirty="0">
                <a:solidFill>
                  <a:schemeClr val="tx2"/>
                </a:solidFill>
                <a:latin typeface="Arial" charset="0"/>
              </a:rPr>
              <a:t>Projekt zaliczeniowy</a:t>
            </a:r>
            <a:endParaRPr lang="en-GB" noProof="0" dirty="0">
              <a:solidFill>
                <a:schemeClr val="tx2"/>
              </a:solidFill>
              <a:latin typeface="Arial" charset="0"/>
            </a:endParaRPr>
          </a:p>
          <a:p>
            <a:pPr algn="ctr"/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Dr Łukasz Matuszczak</a:t>
            </a:r>
          </a:p>
          <a:p>
            <a:pPr algn="ctr"/>
            <a:r>
              <a:rPr lang="en-GB" noProof="0" dirty="0">
                <a:solidFill>
                  <a:schemeClr val="tx2"/>
                </a:solidFill>
                <a:latin typeface="Arial" charset="0"/>
              </a:rPr>
              <a:t>		</a:t>
            </a:r>
            <a:endParaRPr lang="en-GB" i="1" noProof="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  <a:p>
            <a:r>
              <a:rPr lang="en-GB" noProof="0" dirty="0">
                <a:solidFill>
                  <a:schemeClr val="tx2"/>
                </a:solidFill>
                <a:latin typeface="Arial" charset="0"/>
              </a:rPr>
              <a:t>					</a:t>
            </a:r>
          </a:p>
          <a:p>
            <a:r>
              <a:rPr lang="en-GB" noProof="0" dirty="0">
                <a:solidFill>
                  <a:schemeClr val="tx2"/>
                </a:solidFill>
                <a:latin typeface="Arial" charset="0"/>
              </a:rPr>
              <a:t>					</a:t>
            </a:r>
            <a:endParaRPr lang="en-GB" noProof="0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pl-PL" dirty="0"/>
            </a:br>
            <a:r>
              <a:rPr lang="pl-PL" dirty="0"/>
              <a:t>Raport makroekonomiczny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1800" dirty="0"/>
              <a:t>Praca zaliczeniowa składa się z: </a:t>
            </a:r>
          </a:p>
          <a:p>
            <a:pPr lvl="1"/>
            <a:r>
              <a:rPr lang="pl-PL" sz="1400" dirty="0"/>
              <a:t>opracowania raportu (w formie eseju, 10-12 stron treści raportu w grupie 3 stron/os), </a:t>
            </a:r>
          </a:p>
          <a:p>
            <a:pPr lvl="1"/>
            <a:r>
              <a:rPr lang="pl-PL" sz="1400" dirty="0"/>
              <a:t>zaprezentowania raportu w skróconej formie dla wszystkich uczestników ćwiczeń (prezentacja </a:t>
            </a:r>
            <a:r>
              <a:rPr lang="pl-PL" sz="1400" dirty="0" err="1"/>
              <a:t>ppt</a:t>
            </a:r>
            <a:r>
              <a:rPr lang="pl-PL" sz="1400" dirty="0"/>
              <a:t>. na około 8-10 minut na raport). </a:t>
            </a:r>
          </a:p>
          <a:p>
            <a:pPr lvl="1"/>
            <a:endParaRPr lang="pl-PL" sz="1400" dirty="0"/>
          </a:p>
          <a:p>
            <a:r>
              <a:rPr lang="pl-PL" sz="1800" dirty="0"/>
              <a:t>Szkic raportów makroekonomicznych ze wstępnym podziałem treści oraz zaznaczeniem wymogów formalnych redakcji tekstu raportu dostępny na stronie prowadzącego. </a:t>
            </a:r>
          </a:p>
          <a:p>
            <a:endParaRPr lang="pl-PL" sz="1800" dirty="0"/>
          </a:p>
          <a:p>
            <a:r>
              <a:rPr lang="pl-PL" sz="1800" b="1" i="1" dirty="0"/>
              <a:t>Raporty w formie wydrukowanych esejów należy oddać najpóźniej na ćwiczeniach nr 10. </a:t>
            </a:r>
            <a:endParaRPr lang="pl-PL" sz="1800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5949280"/>
            <a:ext cx="3542860" cy="659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(Moje) Kryteria oceniania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000" dirty="0"/>
              <a:t>Spełnienie kryteriów formalnych (m.in. podanie źródeł danych, kompletność raportu, podział pracy w grupie, zgodność z zasadami dla prac dyplomowych) - </a:t>
            </a:r>
            <a:r>
              <a:rPr lang="pl-PL" sz="2000" b="1" dirty="0"/>
              <a:t>35% </a:t>
            </a:r>
          </a:p>
          <a:p>
            <a:r>
              <a:rPr lang="pl-PL" sz="2000" dirty="0"/>
              <a:t>Poprawność prezentacji danych (m.in. poprawność opisów danych, zrozumiała forma prezentacji, podsumowania i wnioski) - </a:t>
            </a:r>
            <a:r>
              <a:rPr lang="pl-PL" sz="2000" b="1" dirty="0"/>
              <a:t>40% </a:t>
            </a:r>
          </a:p>
          <a:p>
            <a:r>
              <a:rPr lang="pl-PL" sz="2000" dirty="0"/>
              <a:t>Analiza danych w kontekście poznanych modeli - </a:t>
            </a:r>
            <a:r>
              <a:rPr lang="pl-PL" sz="2000" b="1" dirty="0"/>
              <a:t>10% </a:t>
            </a:r>
          </a:p>
          <a:p>
            <a:r>
              <a:rPr lang="pl-PL" sz="2000" dirty="0"/>
              <a:t>Podsumowanie (m.in. wskazanie najistotniejszych charakterystyk, zwięzłość podsumowania, poprawność analizy, spójność wniosków) - </a:t>
            </a:r>
            <a:r>
              <a:rPr lang="pl-PL" sz="2000" b="1" dirty="0"/>
              <a:t>15% </a:t>
            </a:r>
          </a:p>
          <a:p>
            <a:endParaRPr lang="pl-PL" sz="2000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5949280"/>
            <a:ext cx="3542860" cy="659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pl-PL" dirty="0"/>
            </a:br>
            <a:r>
              <a:rPr lang="pl-PL" dirty="0"/>
              <a:t>Prezentacje </a:t>
            </a:r>
          </a:p>
        </p:txBody>
      </p:sp>
      <p:pic>
        <p:nvPicPr>
          <p:cNvPr id="849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8012" y="1752600"/>
            <a:ext cx="5378451" cy="403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5949280"/>
            <a:ext cx="3542860" cy="659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70E8214-E0B2-419F-A617-CAE626BBC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Przejdźmy do właściwego miejsca:	</a:t>
            </a:r>
            <a:endParaRPr lang="en-US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7A3C051-0851-4BF0-BFA9-712E07C864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870720"/>
            <a:ext cx="8001000" cy="3116560"/>
          </a:xfrm>
        </p:spPr>
        <p:txBody>
          <a:bodyPr/>
          <a:lstStyle/>
          <a:p>
            <a:pPr marL="0" indent="0">
              <a:buNone/>
            </a:pPr>
            <a:r>
              <a:rPr lang="pl-PL" sz="1600" b="0" i="0" dirty="0">
                <a:solidFill>
                  <a:srgbClr val="0000CC"/>
                </a:solidFill>
                <a:effectLst/>
                <a:latin typeface="Lucida Grande"/>
                <a:hlinkClick r:id="rId2"/>
              </a:rPr>
              <a:t>https://sites.google.com/view/makro1wneuw2022/strona-g%C5%82%C3%B3wna</a:t>
            </a:r>
            <a:endParaRPr lang="en-US" sz="2400" dirty="0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4F3E2C29-69D8-40E1-9AFC-00CD33ED47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5949280"/>
            <a:ext cx="3542860" cy="659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53992722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MotywWNE">
  <a:themeElements>
    <a:clrScheme name="1_wprowadzeni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1_wprowadzeni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1_wprowadzeni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prowadzeni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prowadzeni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prowadzeni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prowadzeni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prowadzeni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prowadzeni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prowadzeni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prowadzeni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MotywWNE</Template>
  <TotalTime>10891</TotalTime>
  <Words>214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  <vt:variant>
        <vt:lpstr>Custom Shows</vt:lpstr>
      </vt:variant>
      <vt:variant>
        <vt:i4>2</vt:i4>
      </vt:variant>
    </vt:vector>
  </HeadingPairs>
  <TitlesOfParts>
    <vt:vector size="13" baseType="lpstr">
      <vt:lpstr>Arial</vt:lpstr>
      <vt:lpstr>Lucida Grande</vt:lpstr>
      <vt:lpstr>Times New Roman</vt:lpstr>
      <vt:lpstr>Verdana</vt:lpstr>
      <vt:lpstr>Wingdings</vt:lpstr>
      <vt:lpstr>MotywWNE</vt:lpstr>
      <vt:lpstr>PowerPoint Presentation</vt:lpstr>
      <vt:lpstr> Raport makroekonomiczny </vt:lpstr>
      <vt:lpstr>(Moje) Kryteria oceniania</vt:lpstr>
      <vt:lpstr> Prezentacje </vt:lpstr>
      <vt:lpstr>Przejdźmy do właściwego miejsca: </vt:lpstr>
      <vt:lpstr>show standard</vt:lpstr>
      <vt:lpstr>show najpierw prezentacja</vt:lpstr>
    </vt:vector>
  </TitlesOfParts>
  <Company>WNE UW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Spotkanie z ekonomią</dc:title>
  <dc:subject>Prezentacja dla maturzystów</dc:subject>
  <dc:creator>Dominika Gadowska</dc:creator>
  <cp:lastModifiedBy>Łukasz</cp:lastModifiedBy>
  <cp:revision>477</cp:revision>
  <dcterms:created xsi:type="dcterms:W3CDTF">2006-01-22T17:37:33Z</dcterms:created>
  <dcterms:modified xsi:type="dcterms:W3CDTF">2024-04-02T08:07:49Z</dcterms:modified>
</cp:coreProperties>
</file>