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72bb4f1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72bb4f1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72bb4f1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72bb4f1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972bb4f1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972bb4f1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972bb4f1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972bb4f1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972bb4f1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972bb4f1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34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972bb4f1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972bb4f1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72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972bb4f1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972bb4f1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24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972bb4f15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972bb4f15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72bb4f15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972bb4f15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2763141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501847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031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0043316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3477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91156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9563554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8104190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7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5156896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2679016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721141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9542044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7859156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081244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3484953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4575860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95437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Równowaga ogólna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Autorzy: Marcin Szczepaniak, Dawid Umel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Wyprowadzenie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Uwaga, drugie twierdzenie ekonomii dobrobytu działa tylko dla preferencji wypukłych.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28" name="Picture 4" descr="https://lh6.googleusercontent.com/9beLJySXzD57a0w2pLUme8-mic9sveQ0FA3tShJJUJwwV1KHgpqNQW5eR3CD0m3R4vovA5AM3Z2wyKMPo5bYQ_4SuZKAg9naV4i8zx-urhNiIe4KE_qrz6N_BzbeWNpfUxSE43vt4SY">
            <a:extLst>
              <a:ext uri="{FF2B5EF4-FFF2-40B4-BE49-F238E27FC236}">
                <a16:creationId xmlns:a16="http://schemas.microsoft.com/office/drawing/2014/main" id="{AA7DD68E-55C2-446D-A132-2413D302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52" y="1885661"/>
            <a:ext cx="2887725" cy="19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88273A-02BF-42DD-8349-3309B27B0548}"/>
              </a:ext>
            </a:extLst>
          </p:cNvPr>
          <p:cNvSpPr/>
          <p:nvPr/>
        </p:nvSpPr>
        <p:spPr>
          <a:xfrm>
            <a:off x="311700" y="1885661"/>
            <a:ext cx="38308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95959"/>
                </a:solidFill>
              </a:rPr>
              <a:t> </a:t>
            </a:r>
            <a:r>
              <a:rPr lang="pl-PL" sz="1350" dirty="0">
                <a:solidFill>
                  <a:srgbClr val="595959"/>
                </a:solidFill>
              </a:rPr>
              <a:t>niech punkt E będzie punktem optymalnym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95959"/>
                </a:solidFill>
              </a:rPr>
              <a:t> </a:t>
            </a:r>
            <a:r>
              <a:rPr lang="pl-PL" sz="1350" dirty="0">
                <a:solidFill>
                  <a:srgbClr val="595959"/>
                </a:solidFill>
              </a:rPr>
              <a:t>wtedy każdy punkt na linii budżetu będzie prowadził do E, a więc E jest stanem równowagi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95959"/>
                </a:solidFill>
              </a:rPr>
              <a:t> </a:t>
            </a:r>
            <a:r>
              <a:rPr lang="pl-PL" sz="1350" dirty="0">
                <a:solidFill>
                  <a:srgbClr val="595959"/>
                </a:solidFill>
              </a:rPr>
              <a:t>każdy punkt prostokąta należy do którejś z tych linii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03ACD-A728-45FF-9FC7-15CCDD2D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91768"/>
            <a:ext cx="8520600" cy="111682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Dziękujemy za uwagę.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502F85-BFFF-4190-BACF-4DC1ED371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87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Teoria równowagi ogólnej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dirty="0"/>
              <a:t>Jest to teoria, która wyjaśnia zachowanie podaży, popytu oraz cen w całej gospodarce, gdzie oddziałuje  na siebie kilka rynków jednocześnie.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Współczesne postrzeganie równowagi ogólnej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-PL" dirty="0"/>
              <a:t>jej współczesna koncepcja została </a:t>
            </a:r>
            <a:r>
              <a:rPr lang="pl-PL" dirty="0">
                <a:solidFill>
                  <a:schemeClr val="tx2"/>
                </a:solidFill>
              </a:rPr>
              <a:t>opracowana przez Kennetha Arrowa, Gerarda </a:t>
            </a:r>
            <a:r>
              <a:rPr lang="pl-PL" dirty="0" err="1">
                <a:solidFill>
                  <a:schemeClr val="tx2"/>
                </a:solidFill>
              </a:rPr>
              <a:t>Debreu</a:t>
            </a:r>
            <a:r>
              <a:rPr lang="pl-PL" dirty="0">
                <a:solidFill>
                  <a:schemeClr val="tx2"/>
                </a:solidFill>
              </a:rPr>
              <a:t> oraz Lionela W. McKenziego. Według nich równowaga ogólna ukazuje, że </a:t>
            </a:r>
            <a:r>
              <a:rPr lang="pl-PL" dirty="0"/>
              <a:t>system ekonomiczny może zostać przeanalizowany przez racjonalność czy czyszczenie się rynków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Pierwsze twierdzenie ekonomii  dobrobytu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Każda równowaga konkurencyjna jest efektywna w rozumieniu Pareta. Założenia: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" dirty="0"/>
              <a:t>podmioty troszczą się tylko o własną konsumpcję dóbr, nie interesuje ich co konsumują inni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Pierwsze twierdzenie ekonomii  dobrobytu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Każda równowaga konkurencyjna jest efektywna w rozumieniu Pareta. Założenia: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" dirty="0"/>
              <a:t>podmioty troszczą się tylko o własną konsumpcję dóbr, nie interesuje ich co konsumują inni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1DF38C-D18F-41E1-AA37-5493B91B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865" y="1984204"/>
            <a:ext cx="4470257" cy="29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Pierwsze twierdzenie ekonomii  dobrobytu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Każda równowaga konkurencyjna jest efektywna w rozumieniu Pareta. Założenia: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" dirty="0"/>
              <a:t>podmioty troszczą się tylko o własną konsumpcję dóbr, nie interesuje ich co konsumują inni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 dirty="0"/>
              <a:t>konkurencyjne zachowanie podmiotów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32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Pierwsze twierdzenie ekonomii  dobrobytu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Każda równowaga konkurencyjna jest efektywna w rozumieniu Pareta. Założenia: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podmioty troszczą się tylko o własną konsumpcję dóbr, nie interesuje ich co konsumują inni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konkurencyjne zachowanie podmiotów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równowaga konkurencyjna musi w ogóle istnieć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106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Wyprowadzenie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Załóżmy przeciwnie: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niech                    będzie optymalną alokacją dóbr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otrzymujemy                         oraz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888" y="1621341"/>
            <a:ext cx="984968" cy="18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200" y="1790846"/>
            <a:ext cx="1234782" cy="39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638" y="1810351"/>
            <a:ext cx="1234782" cy="39238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11700" y="2132038"/>
            <a:ext cx="8477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l" sz="1350" dirty="0">
                <a:solidFill>
                  <a:schemeClr val="dk2"/>
                </a:solidFill>
                <a:latin typeface="+mj-lt"/>
              </a:rPr>
              <a:t>należy zauważyć, że</a:t>
            </a:r>
            <a:endParaRPr sz="1350" dirty="0">
              <a:solidFill>
                <a:schemeClr val="dk2"/>
              </a:solidFill>
              <a:latin typeface="+mj-lt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7835" y="2230275"/>
            <a:ext cx="1998530" cy="4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11700" y="2637925"/>
            <a:ext cx="84774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l" sz="1350" dirty="0">
                <a:solidFill>
                  <a:schemeClr val="dk2"/>
                </a:solidFill>
              </a:rPr>
              <a:t>widać, że                                                                       </a:t>
            </a:r>
            <a:r>
              <a:rPr lang="en-US" sz="1350" dirty="0">
                <a:solidFill>
                  <a:schemeClr val="dk2"/>
                </a:solidFill>
              </a:rPr>
              <a:t> </a:t>
            </a:r>
            <a:r>
              <a:rPr lang="pl" sz="1350" dirty="0">
                <a:solidFill>
                  <a:schemeClr val="dk2"/>
                </a:solidFill>
              </a:rPr>
              <a:t>a więc sprzeczność!</a:t>
            </a:r>
            <a:endParaRPr sz="1350" dirty="0">
              <a:solidFill>
                <a:schemeClr val="dk2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888" y="2727108"/>
            <a:ext cx="3680109" cy="22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Drugie twierdzenie ekonomii dobrobytu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Pod pewnymi warunkami każda alokacja efektywna w rozumieniu Pareta może być osiągnięta jako równowaga konkurencyjna. Mówi, że funkcja alokacyjna i funkcja dystrybucyjna mogą być rozdzielone, czyli możemy dokonać redystrybucji zasobu początkowego, określając zasób bogactwa posiadanego przez podmioty, a potem użyć cen użyć cen do wskazania relatywnej rzadkości.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338</Words>
  <Application>Microsoft Office PowerPoint</Application>
  <PresentationFormat>On-screen Show (16:9)</PresentationFormat>
  <Paragraphs>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Równowaga ogólna</vt:lpstr>
      <vt:lpstr>Teoria równowagi ogólnej </vt:lpstr>
      <vt:lpstr>Współczesne postrzeganie równowagi ogólnej</vt:lpstr>
      <vt:lpstr>Pierwsze twierdzenie ekonomii  dobrobytu</vt:lpstr>
      <vt:lpstr>Pierwsze twierdzenie ekonomii  dobrobytu</vt:lpstr>
      <vt:lpstr>Pierwsze twierdzenie ekonomii  dobrobytu</vt:lpstr>
      <vt:lpstr>Pierwsze twierdzenie ekonomii  dobrobytu</vt:lpstr>
      <vt:lpstr>Wyprowadzenie</vt:lpstr>
      <vt:lpstr>Drugie twierdzenie ekonomii dobrobytu</vt:lpstr>
      <vt:lpstr>Wyprowadzenie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Równowaga ogólna</dc:title>
  <cp:lastModifiedBy>Arkadiusz Nowak</cp:lastModifiedBy>
  <cp:revision>11</cp:revision>
  <dcterms:modified xsi:type="dcterms:W3CDTF">2021-01-27T12:00:11Z</dcterms:modified>
</cp:coreProperties>
</file>